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33" r:id="rId2"/>
    <p:sldMasterId id="2147483721" r:id="rId3"/>
    <p:sldMasterId id="2147483727" r:id="rId4"/>
  </p:sldMasterIdLst>
  <p:notesMasterIdLst>
    <p:notesMasterId r:id="rId6"/>
  </p:notesMasterIdLst>
  <p:handoutMasterIdLst>
    <p:handoutMasterId r:id="rId7"/>
  </p:handoutMasterIdLst>
  <p:sldIdLst>
    <p:sldId id="30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0B7D0-AB1F-434C-946B-7A16BFDFB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01EBE-0F43-494D-AC90-9957569AF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CD6D-8D9B-4D07-ADA6-04DE8712655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4A24-14EE-478A-ABD9-F06D39AE8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A133-4646-4677-91F8-0A3028A60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AFB5-58FD-406D-A864-C4E21802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07C-7306-472F-89E6-74EBAD402A7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8BB1-0EDE-4F2B-80C2-F4960B20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7C19D-29B4-B1E3-5DC4-3D82CDFD4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9266" y="2497137"/>
            <a:ext cx="6544733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102597-6BCA-F423-E2EF-7876DC4C49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267" y="821267"/>
            <a:ext cx="6544733" cy="15747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3641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2" y="461325"/>
            <a:ext cx="8520866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5752" y="1901345"/>
            <a:ext cx="4236248" cy="3977962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28755" y="1901345"/>
            <a:ext cx="4127863" cy="3977961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615367-3D06-A596-026C-AFA1E3BAEA2D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9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3F14F20-FCD4-0B5D-FCA4-285762820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2" y="447003"/>
            <a:ext cx="8432620" cy="117022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6DE257-5B31-6782-2DA1-81522028A4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0215" y="1681163"/>
            <a:ext cx="4032731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23D4369-5C45-4C15-9E87-90FBA7A37B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67782" y="1681163"/>
            <a:ext cx="4115053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50C4DE-7F1B-4BE8-34A3-715490A55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9786" y="2569014"/>
            <a:ext cx="4032731" cy="321449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7C1614-6FF4-6E0D-C3F7-AD8648CBF6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7782" y="2569014"/>
            <a:ext cx="4100590" cy="321449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94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AB0D5-8662-B5DE-190E-8127FDF6A02C}"/>
              </a:ext>
            </a:extLst>
          </p:cNvPr>
          <p:cNvSpPr txBox="1">
            <a:spLocks/>
          </p:cNvSpPr>
          <p:nvPr userDrawn="1"/>
        </p:nvSpPr>
        <p:spPr>
          <a:xfrm>
            <a:off x="331719" y="461325"/>
            <a:ext cx="8642152" cy="1325563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dirty="0"/>
              <a:t>Blank slide with title layout-no background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3CFA62-49BA-1E17-6AD1-A3D2933E6C5E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52CE98-2DEF-0446-EB8F-FAEBB4C0A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267" y="821267"/>
            <a:ext cx="6544733" cy="15747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06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29413-71A2-A837-6F12-A3C7B4BD2E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794" y="2328333"/>
            <a:ext cx="8398673" cy="16246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buNone/>
              <a:defRPr sz="45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F1E767-6A56-60E9-195D-E5D5F5F2B3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794" y="4093697"/>
            <a:ext cx="8398673" cy="117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New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413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20" y="461325"/>
            <a:ext cx="8642151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7392" y="1904264"/>
            <a:ext cx="8642152" cy="396633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E9B219C-8070-F160-3607-C2193F6B940E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2" y="461325"/>
            <a:ext cx="8520866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5752" y="1901345"/>
            <a:ext cx="4236248" cy="3977962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28755" y="1901345"/>
            <a:ext cx="4127863" cy="3977961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615367-3D06-A596-026C-AFA1E3BAEA2D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3F14F20-FCD4-0B5D-FCA4-285762820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2" y="447003"/>
            <a:ext cx="8432620" cy="117022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6DE257-5B31-6782-2DA1-81522028A4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0215" y="1681163"/>
            <a:ext cx="4032731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23D4369-5C45-4C15-9E87-90FBA7A37B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67782" y="1681163"/>
            <a:ext cx="4115053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50C4DE-7F1B-4BE8-34A3-715490A55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9786" y="2569014"/>
            <a:ext cx="4032731" cy="321449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7C1614-6FF4-6E0D-C3F7-AD8648CBF6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7782" y="2569014"/>
            <a:ext cx="4100590" cy="321449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6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AB0D5-8662-B5DE-190E-8127FDF6A02C}"/>
              </a:ext>
            </a:extLst>
          </p:cNvPr>
          <p:cNvSpPr txBox="1">
            <a:spLocks/>
          </p:cNvSpPr>
          <p:nvPr userDrawn="1"/>
        </p:nvSpPr>
        <p:spPr>
          <a:xfrm>
            <a:off x="331719" y="461325"/>
            <a:ext cx="8642152" cy="1325563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dirty="0"/>
              <a:t>Blank slide with title layout-background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3CFA62-49BA-1E17-6AD1-A3D2933E6C5E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20" y="461325"/>
            <a:ext cx="8642151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7392" y="1904264"/>
            <a:ext cx="8642152" cy="3966335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E9B219C-8070-F160-3607-C2193F6B940E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A15B1F-738F-E9CE-7948-4102F524426F}"/>
              </a:ext>
            </a:extLst>
          </p:cNvPr>
          <p:cNvSpPr/>
          <p:nvPr userDrawn="1"/>
        </p:nvSpPr>
        <p:spPr>
          <a:xfrm>
            <a:off x="-3" y="29109"/>
            <a:ext cx="914400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09653-7A9F-EA25-5D90-52B2D3DD7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t="43516" r="58497"/>
          <a:stretch/>
        </p:blipFill>
        <p:spPr>
          <a:xfrm>
            <a:off x="-2785540" y="338667"/>
            <a:ext cx="8545087" cy="6548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8CB1D-CE24-726D-1D8E-20BBE396B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8"/>
          <a:stretch/>
        </p:blipFill>
        <p:spPr>
          <a:xfrm>
            <a:off x="1" y="0"/>
            <a:ext cx="9144000" cy="687886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7027C3-7474-0A72-29FA-63589B3CF1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47" y="6115217"/>
            <a:ext cx="1525111" cy="4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67200-2B3D-11A8-A36D-D4366E7B7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FB725-EF8F-A5A3-B375-685BC38AC717}"/>
              </a:ext>
            </a:extLst>
          </p:cNvPr>
          <p:cNvSpPr txBox="1">
            <a:spLocks/>
          </p:cNvSpPr>
          <p:nvPr userDrawn="1"/>
        </p:nvSpPr>
        <p:spPr>
          <a:xfrm>
            <a:off x="8684550" y="3284"/>
            <a:ext cx="354080" cy="3350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2EB11686-0884-2D24-3CD0-AD8BEB442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47" y="6117099"/>
            <a:ext cx="1508177" cy="41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3967C-C62F-BF68-B380-B045622B3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70000"/>
          </a:blip>
          <a:srcRect l="-28" t="29441" r="58992"/>
          <a:stretch/>
        </p:blipFill>
        <p:spPr>
          <a:xfrm>
            <a:off x="-9305" y="2839480"/>
            <a:ext cx="4166367" cy="403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9936C-7EAF-916F-68F0-D4719A16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70000"/>
          </a:blip>
          <a:srcRect l="58073" t="-537" r="-92" b="29978"/>
          <a:stretch/>
        </p:blipFill>
        <p:spPr>
          <a:xfrm>
            <a:off x="4887045" y="338328"/>
            <a:ext cx="4266261" cy="4033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080F4-FCDA-6C2D-75A8-3CF43EBB5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8"/>
          <a:stretch/>
        </p:blipFill>
        <p:spPr>
          <a:xfrm>
            <a:off x="-9305" y="0"/>
            <a:ext cx="9144000" cy="6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0060C-EE6A-C103-1505-5ACAF5751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578" r="12514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7" name="Picture 6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11C64B94-F89D-BE38-DC9E-371182B64A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47" y="6117099"/>
            <a:ext cx="1508177" cy="41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6814D-36F3-3098-7D8D-D8554907E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8"/>
          <a:stretch/>
        </p:blipFill>
        <p:spPr>
          <a:xfrm>
            <a:off x="-9305" y="0"/>
            <a:ext cx="9144000" cy="6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BCDC8-5997-891E-2AA1-5F7356796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8"/>
          <a:stretch/>
        </p:blipFill>
        <p:spPr>
          <a:xfrm>
            <a:off x="-9305" y="0"/>
            <a:ext cx="9144000" cy="687886"/>
          </a:xfrm>
          <a:prstGeom prst="rect">
            <a:avLst/>
          </a:prstGeom>
        </p:spPr>
      </p:pic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7566524D-A2B2-D016-E650-E693CD20D4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47" y="6117099"/>
            <a:ext cx="1508177" cy="4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29C9B-B26F-A438-D0C7-0A8BE154E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9EB4D-54D7-9E39-2304-73A7DA57B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05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/Back Covers">
  <a:themeElements>
    <a:clrScheme name="ComSoc Student Tech Colors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-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-No 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Covers/Back Covers</vt:lpstr>
      <vt:lpstr>Section Divider</vt:lpstr>
      <vt:lpstr>Slides-Background</vt:lpstr>
      <vt:lpstr>Slides-No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(Title slide layout)</dc:title>
  <dc:creator>Tara A McNally</dc:creator>
  <cp:lastModifiedBy>Kathleen Pagano</cp:lastModifiedBy>
  <cp:revision>279</cp:revision>
  <dcterms:created xsi:type="dcterms:W3CDTF">2022-01-04T18:43:57Z</dcterms:created>
  <dcterms:modified xsi:type="dcterms:W3CDTF">2022-05-25T13:11:37Z</dcterms:modified>
</cp:coreProperties>
</file>