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  <p:sldMasterId id="2147483701" r:id="rId3"/>
    <p:sldMasterId id="2147483727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7143" autoAdjust="0"/>
    <p:restoredTop sz="94660"/>
  </p:normalViewPr>
  <p:slideViewPr>
    <p:cSldViewPr snapToGrid="0">
      <p:cViewPr>
        <p:scale>
          <a:sx n="90" d="100"/>
          <a:sy n="90" d="100"/>
        </p:scale>
        <p:origin x="192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20B7D0-AB1F-434C-946B-7A16BFDFB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01EBE-0F43-494D-AC90-9957569AF2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DCD6D-8D9B-4D07-ADA6-04DE8712655E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74A24-14EE-478A-ABD9-F06D39AE83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EA133-4646-4677-91F8-0A3028A60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AFB5-58FD-406D-A864-C4E21802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5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D807C-7306-472F-89E6-74EBAD402A73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F8BB1-0EDE-4F2B-80C2-F4960B20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E2E4C-0481-E565-6B7B-4901177F7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231269"/>
            <a:ext cx="12192000" cy="1325563"/>
          </a:xfrm>
          <a:prstGeom prst="rect">
            <a:avLst/>
          </a:prstGeom>
        </p:spPr>
        <p:txBody>
          <a:bodyPr lIns="0" tIns="0"/>
          <a:lstStyle>
            <a:lvl1pPr algn="ctr"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B16D504-15FC-A4CA-BFA6-A862522B0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266218"/>
            <a:ext cx="12191999" cy="982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MAIN SUBTITLE</a:t>
            </a:r>
          </a:p>
        </p:txBody>
      </p:sp>
    </p:spTree>
    <p:extLst>
      <p:ext uri="{BB962C8B-B14F-4D97-AF65-F5344CB8AC3E}">
        <p14:creationId xmlns:p14="http://schemas.microsoft.com/office/powerpoint/2010/main" val="117061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144681"/>
            <a:ext cx="10262862" cy="1325563"/>
          </a:xfrm>
          <a:prstGeom prst="rect">
            <a:avLst/>
          </a:prstGeom>
        </p:spPr>
        <p:txBody>
          <a:bodyPr lIns="0" tIns="0"/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2 BOXES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683964" y="2575994"/>
            <a:ext cx="4912779" cy="3626024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accent1"/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5B65B9-0FD4-C74E-8B5A-03CC702B76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25343" y="2575994"/>
            <a:ext cx="5113919" cy="3626024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accent1"/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4E6D7-AD0F-8893-F667-EE18EE6A6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8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-Content Comparison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93F9-DFA3-40F8-9CFD-1DE01B43E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2495" y="1134319"/>
            <a:ext cx="10262862" cy="1325563"/>
          </a:xfrm>
          <a:prstGeom prst="rect">
            <a:avLst/>
          </a:prstGeom>
        </p:spPr>
        <p:txBody>
          <a:bodyPr lIns="0" tIns="0" anchor="t" anchorCtr="0"/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CONTENT COMPARISON)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30894-C468-4167-97C4-0E37FFEC99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62495" y="2461243"/>
            <a:ext cx="5025878" cy="82391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214B8-8317-4510-A126-74A7A09E56C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99479" y="2461243"/>
            <a:ext cx="5039783" cy="82391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C68B7E-E65F-9A43-8EF2-960DA5D633A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662495" y="3349094"/>
            <a:ext cx="5039783" cy="2896468"/>
          </a:xfrm>
          <a:prstGeom prst="rect">
            <a:avLst/>
          </a:prstGeom>
        </p:spPr>
        <p:txBody>
          <a:bodyPr lIns="0" tIns="0" anchor="t" anchorCtr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accent1"/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BF8026-D3E8-7342-94B8-15ADB5A4C3E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79598" y="3349094"/>
            <a:ext cx="5039783" cy="2896468"/>
          </a:xfrm>
          <a:prstGeom prst="rect">
            <a:avLst/>
          </a:prstGeom>
        </p:spPr>
        <p:txBody>
          <a:bodyPr lIns="0" tIns="0" anchor="t" anchorCtr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accent1"/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6E2314-19BF-2015-F785-6AA431566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8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Title Layout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134436"/>
            <a:ext cx="10264789" cy="1325563"/>
          </a:xfrm>
          <a:prstGeom prst="rect">
            <a:avLst/>
          </a:prstGeom>
        </p:spPr>
        <p:txBody>
          <a:bodyPr lIns="0" tIns="0"/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(WITH BLANK SLIDE LAYOUT)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B5CDF7-15F5-D1C4-B509-0F19A6AE2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7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CD503E-8238-2D65-8773-1766892D1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9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695CB2-257D-26E0-2ABC-B8F41C84D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451607"/>
            <a:ext cx="12192000" cy="1325563"/>
          </a:xfrm>
          <a:prstGeom prst="rect">
            <a:avLst/>
          </a:prstGeom>
        </p:spPr>
        <p:txBody>
          <a:bodyPr lIns="0" tIns="0"/>
          <a:lstStyle>
            <a:lvl1pPr algn="ctr"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1904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C890BB-067F-392D-C0ED-C225EAD82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18" y="2450892"/>
            <a:ext cx="10885571" cy="1325695"/>
          </a:xfrm>
          <a:prstGeom prst="rect">
            <a:avLst/>
          </a:prstGeom>
        </p:spPr>
        <p:txBody>
          <a:bodyPr lIns="0" tIns="0" anchor="b" anchorCtr="0"/>
          <a:lstStyle>
            <a:lvl1pPr algn="ctr">
              <a:defRPr sz="6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NEW SECTION 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EDC9C8F-92D4-AC3A-C483-7F114D32C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92E87-F7D5-D3D9-6F7F-6FC745D740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18" y="4001125"/>
            <a:ext cx="10885570" cy="833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NEW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6017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133054"/>
            <a:ext cx="10264789" cy="1325563"/>
          </a:xfrm>
          <a:prstGeom prst="rect">
            <a:avLst/>
          </a:prstGeom>
        </p:spPr>
        <p:txBody>
          <a:bodyPr lIns="0" tIns="0"/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1 BOX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683964" y="2582958"/>
            <a:ext cx="10264789" cy="3619060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accent1"/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8EAFEF-AF3C-DB92-77C5-192869E1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144681"/>
            <a:ext cx="10262862" cy="1325563"/>
          </a:xfrm>
          <a:prstGeom prst="rect">
            <a:avLst/>
          </a:prstGeom>
        </p:spPr>
        <p:txBody>
          <a:bodyPr lIns="0" tIns="0"/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2 BOXES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683964" y="2575994"/>
            <a:ext cx="4912779" cy="3626024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accent1"/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5B65B9-0FD4-C74E-8B5A-03CC702B76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25343" y="2575994"/>
            <a:ext cx="5113919" cy="3626024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accent1"/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4E6D7-AD0F-8893-F667-EE18EE6A6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-Content Comparis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93F9-DFA3-40F8-9CFD-1DE01B43E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2495" y="1134319"/>
            <a:ext cx="10262862" cy="1325563"/>
          </a:xfrm>
          <a:prstGeom prst="rect">
            <a:avLst/>
          </a:prstGeom>
        </p:spPr>
        <p:txBody>
          <a:bodyPr lIns="0" tIns="0" anchor="t" anchorCtr="0"/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CONTENT COMPARISON)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30894-C468-4167-97C4-0E37FFEC99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62495" y="2461243"/>
            <a:ext cx="5025878" cy="82391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214B8-8317-4510-A126-74A7A09E56C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99479" y="2461243"/>
            <a:ext cx="5039783" cy="823912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C68B7E-E65F-9A43-8EF2-960DA5D633A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662495" y="3349094"/>
            <a:ext cx="5039783" cy="2896468"/>
          </a:xfrm>
          <a:prstGeom prst="rect">
            <a:avLst/>
          </a:prstGeom>
        </p:spPr>
        <p:txBody>
          <a:bodyPr lIns="0" tIns="0" anchor="t" anchorCtr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accent1"/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BF8026-D3E8-7342-94B8-15ADB5A4C3E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79598" y="3349094"/>
            <a:ext cx="5039783" cy="2896468"/>
          </a:xfrm>
          <a:prstGeom prst="rect">
            <a:avLst/>
          </a:prstGeom>
        </p:spPr>
        <p:txBody>
          <a:bodyPr lIns="0" tIns="0" anchor="t" anchorCtr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accent1"/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6E2314-19BF-2015-F785-6AA431566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Title Layout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134436"/>
            <a:ext cx="10264789" cy="1325563"/>
          </a:xfrm>
          <a:prstGeom prst="rect">
            <a:avLst/>
          </a:prstGeom>
        </p:spPr>
        <p:txBody>
          <a:bodyPr lIns="0" tIns="0"/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(WITH BLANK SLIDE LAYOUT)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B5CDF7-15F5-D1C4-B509-0F19A6AE2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CD503E-8238-2D65-8773-1766892D1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5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133054"/>
            <a:ext cx="10264789" cy="1325563"/>
          </a:xfrm>
          <a:prstGeom prst="rect">
            <a:avLst/>
          </a:prstGeom>
        </p:spPr>
        <p:txBody>
          <a:bodyPr lIns="0" tIns="0"/>
          <a:lstStyle>
            <a:lvl1pPr>
              <a:defRPr sz="4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 (FOR 1 BOX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683964" y="2582958"/>
            <a:ext cx="10264789" cy="3619060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accent1"/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8EAFEF-AF3C-DB92-77C5-192869E1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9021" y="6072463"/>
            <a:ext cx="416598" cy="31421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EAA94A6E-4792-47F8-A342-824E900B4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6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ight, night sky&#10;&#10;Description automatically generated">
            <a:extLst>
              <a:ext uri="{FF2B5EF4-FFF2-40B4-BE49-F238E27FC236}">
                <a16:creationId xmlns:a16="http://schemas.microsoft.com/office/drawing/2014/main" id="{567AF9CC-CEE9-FE90-07B9-1381BCFAD9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4"/>
            <a:ext cx="12192000" cy="68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DA276336-ACF1-7478-CDEA-B94DC75D7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8"/>
            <a:ext cx="12192000" cy="68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5F42E95-0377-DCCA-BBB1-E94A5CB4C7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8"/>
            <a:ext cx="12192000" cy="68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0" r:id="rId3"/>
    <p:sldLayoutId id="2147483711" r:id="rId4"/>
    <p:sldLayoutId id="2147483713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A19381-3625-0496-98CC-445A447D4B9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2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0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C58C-6A7A-3F65-986B-56E0891E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EA24A-AA75-5B46-62FA-8F40E9EB9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17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/Back Covers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-Background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s-No Background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Covers/Back Covers</vt:lpstr>
      <vt:lpstr>Section Divider</vt:lpstr>
      <vt:lpstr>Slides-Background</vt:lpstr>
      <vt:lpstr>Slides-No Background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(Title slide layout)</dc:title>
  <dc:creator>Tara A McNally</dc:creator>
  <cp:lastModifiedBy>Jackie S Berliant</cp:lastModifiedBy>
  <cp:revision>201</cp:revision>
  <dcterms:created xsi:type="dcterms:W3CDTF">2022-01-04T18:43:57Z</dcterms:created>
  <dcterms:modified xsi:type="dcterms:W3CDTF">2022-06-03T14:23:38Z</dcterms:modified>
</cp:coreProperties>
</file>