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2" r:id="rId2"/>
    <p:sldMasterId id="2147483674" r:id="rId3"/>
    <p:sldMasterId id="2147483686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20B7D0-AB1F-434C-946B-7A16BFDFB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01EBE-0F43-494D-AC90-9957569AF2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DCD6D-8D9B-4D07-ADA6-04DE8712655E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74A24-14EE-478A-ABD9-F06D39AE83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EA133-4646-4677-91F8-0A3028A60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AFB5-58FD-406D-A864-C4E21802C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5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807C-7306-472F-89E6-74EBAD402A73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F8BB1-0EDE-4F2B-80C2-F4960B20B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8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678EED7B-54F1-76FE-3CB2-BB7097F4EA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6391" y="3591406"/>
            <a:ext cx="9122854" cy="4693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Main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E32548-CD03-13AF-8BC9-8C03EEB52F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07955" y="2513656"/>
            <a:ext cx="9122854" cy="915344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Main Title</a:t>
            </a:r>
          </a:p>
        </p:txBody>
      </p:sp>
    </p:spTree>
    <p:extLst>
      <p:ext uri="{BB962C8B-B14F-4D97-AF65-F5344CB8AC3E}">
        <p14:creationId xmlns:p14="http://schemas.microsoft.com/office/powerpoint/2010/main" val="11706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3BBB-D2C4-4705-A527-DF3E137F3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2 boxes of content layout)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1A30C3-B56C-CB4A-8DB1-DC68A542CA2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1805546"/>
            <a:ext cx="5181600" cy="410635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D5B65B9-0FD4-C74E-8B5A-03CC702B76D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883966" y="1805546"/>
            <a:ext cx="5181600" cy="410635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B1CEEE-3C88-1DE9-A25A-E846DA325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3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Content Comparison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93F9-DFA3-40F8-9CFD-1DE01B43E9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435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content comparison)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30894-C468-4167-97C4-0E37FFEC996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1435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214B8-8317-4510-A126-74A7A09E56C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903847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FC68B7E-E65F-9A43-8EF2-960DA5D633A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2569013"/>
            <a:ext cx="5181600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0BF8026-D3E8-7342-94B8-15ADB5A4C3E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883966" y="2569013"/>
            <a:ext cx="5181600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E6E6A0-81B3-F343-AADA-5A8129F88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86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Title Layout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3BBB-D2C4-4705-A527-DF3E137F3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Blank slide with title layout-no background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4291FB-B6F6-B537-3F40-45DBBE72D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87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1D03AA-DB7E-AA8E-3ABF-BDB48E25C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9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74A751C8-E098-5A35-876A-325F153F3B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7795" y="2971328"/>
            <a:ext cx="9122854" cy="915344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385298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AC3B-D8F2-A6E1-439A-75F5CF34D5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5350" y="1771976"/>
            <a:ext cx="7029450" cy="915344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New Section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09E33D-7C97-C7E6-033F-93DD338E5E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95349" y="2881852"/>
            <a:ext cx="7029449" cy="965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New 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10396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ox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3BBB-D2C4-4705-A527-DF3E137F3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1 box of content layout)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1A30C3-B56C-CB4A-8DB1-DC68A542CA2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1817173"/>
            <a:ext cx="10508036" cy="410635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D13FF-8192-9FF1-A359-CB82E1C46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3BBB-D2C4-4705-A527-DF3E137F3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2 boxes of content layout)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1A30C3-B56C-CB4A-8DB1-DC68A542CA2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1805546"/>
            <a:ext cx="5181600" cy="410635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D5B65B9-0FD4-C74E-8B5A-03CC702B76D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883966" y="1805546"/>
            <a:ext cx="5181600" cy="410635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B1CEEE-3C88-1DE9-A25A-E846DA325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1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oxes-Content Comparison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93F9-DFA3-40F8-9CFD-1DE01B43E9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435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content comparison)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30894-C468-4167-97C4-0E37FFEC996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1435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214B8-8317-4510-A126-74A7A09E56C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903847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FC68B7E-E65F-9A43-8EF2-960DA5D633A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2569013"/>
            <a:ext cx="5181600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0BF8026-D3E8-7342-94B8-15ADB5A4C3E3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883966" y="2569013"/>
            <a:ext cx="5181600" cy="332378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E6E6A0-81B3-F343-AADA-5A8129F88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1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Title Layout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3BBB-D2C4-4705-A527-DF3E137F3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Blank slide with title layout-background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44291FB-B6F6-B537-3F40-45DBBE72D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0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-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1D03AA-DB7E-AA8E-3ABF-BDB48E25C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ox-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83BBB-D2C4-4705-A527-DF3E137F3C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6" y="37423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Slide title (for 1 box of content layout)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1A30C3-B56C-CB4A-8DB1-DC68A542CA2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57530" y="1817173"/>
            <a:ext cx="10508036" cy="4106353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685800" indent="-228600">
              <a:buSzPct val="70000"/>
              <a:buFont typeface="Courier New" panose="02070309020205020404" pitchFamily="49" charset="0"/>
              <a:buChar char="o"/>
              <a:defRPr sz="2100">
                <a:solidFill>
                  <a:schemeClr val="tx2"/>
                </a:solidFill>
              </a:defRPr>
            </a:lvl2pPr>
            <a:lvl3pPr marL="1143000" indent="-228600">
              <a:buSzPct val="80000"/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D13FF-8192-9FF1-A359-CB82E1C46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5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quare&#10;&#10;Description automatically generated">
            <a:extLst>
              <a:ext uri="{FF2B5EF4-FFF2-40B4-BE49-F238E27FC236}">
                <a16:creationId xmlns:a16="http://schemas.microsoft.com/office/drawing/2014/main" id="{6625C315-12D0-7746-06AD-3EA1EFFA18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01884BD-C519-832F-5FB6-CCB03683574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022" y="480996"/>
            <a:ext cx="2911015" cy="80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8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, rectangle&#10;&#10;Description automatically generated">
            <a:extLst>
              <a:ext uri="{FF2B5EF4-FFF2-40B4-BE49-F238E27FC236}">
                <a16:creationId xmlns:a16="http://schemas.microsoft.com/office/drawing/2014/main" id="{168434FF-5254-E4D9-4F16-DF6A471959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89E0B4F-4477-C472-6E31-BDC9233934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4" y="1273721"/>
            <a:ext cx="11542646" cy="387255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9DA-E3D7-6581-A96D-A64BC453D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9452" y="6202017"/>
            <a:ext cx="672548" cy="32799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EAA94A6E-4792-47F8-A342-824E900B4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0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pattern&#10;&#10;Description automatically generated">
            <a:extLst>
              <a:ext uri="{FF2B5EF4-FFF2-40B4-BE49-F238E27FC236}">
                <a16:creationId xmlns:a16="http://schemas.microsoft.com/office/drawing/2014/main" id="{F1132D3D-D1F0-ED54-5424-DC1559A909B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9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  <p:sldLayoutId id="2147483682" r:id="rId3"/>
    <p:sldLayoutId id="2147483683" r:id="rId4"/>
    <p:sldLayoutId id="214748368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04B49CD7-8E74-1214-18DB-06381595E4F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3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4788907-2FF7-3140-236A-F4BEBEE7B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9924CC-FCD9-E096-A3C7-BACA1FCAE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5247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s/Back Covers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Divider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lides-Background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lides-No Background">
  <a:themeElements>
    <a:clrScheme name="Custom 1">
      <a:dk1>
        <a:srgbClr val="1A1818"/>
      </a:dk1>
      <a:lt1>
        <a:srgbClr val="FFFFFF"/>
      </a:lt1>
      <a:dk2>
        <a:srgbClr val="002755"/>
      </a:dk2>
      <a:lt2>
        <a:srgbClr val="E7E6E6"/>
      </a:lt2>
      <a:accent1>
        <a:srgbClr val="025984"/>
      </a:accent1>
      <a:accent2>
        <a:srgbClr val="00B3E1"/>
      </a:accent2>
      <a:accent3>
        <a:srgbClr val="77767A"/>
      </a:accent3>
      <a:accent4>
        <a:srgbClr val="FEA300"/>
      </a:accent4>
      <a:accent5>
        <a:srgbClr val="7C2482"/>
      </a:accent5>
      <a:accent6>
        <a:srgbClr val="00275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Covers/Back Covers</vt:lpstr>
      <vt:lpstr>Section Divider</vt:lpstr>
      <vt:lpstr>Slides-Background</vt:lpstr>
      <vt:lpstr>Slides-No Background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(Title slide layout)</dc:title>
  <dc:creator>Tara A McNally</dc:creator>
  <cp:lastModifiedBy>Kathleen Pagano</cp:lastModifiedBy>
  <cp:revision>134</cp:revision>
  <dcterms:created xsi:type="dcterms:W3CDTF">2022-01-04T18:43:57Z</dcterms:created>
  <dcterms:modified xsi:type="dcterms:W3CDTF">2022-05-25T13:12:48Z</dcterms:modified>
</cp:coreProperties>
</file>